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9" r:id="rId2"/>
    <p:sldId id="286" r:id="rId3"/>
    <p:sldId id="820" r:id="rId4"/>
    <p:sldId id="816" r:id="rId5"/>
    <p:sldId id="821" r:id="rId6"/>
    <p:sldId id="822" r:id="rId7"/>
    <p:sldId id="823" r:id="rId8"/>
    <p:sldId id="824" r:id="rId9"/>
    <p:sldId id="825" r:id="rId10"/>
    <p:sldId id="826" r:id="rId11"/>
    <p:sldId id="827" r:id="rId12"/>
    <p:sldId id="828" r:id="rId13"/>
    <p:sldId id="819" r:id="rId14"/>
    <p:sldId id="829" r:id="rId15"/>
    <p:sldId id="814" r:id="rId16"/>
    <p:sldId id="813" r:id="rId17"/>
    <p:sldId id="830" r:id="rId18"/>
    <p:sldId id="29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95B8E4"/>
    <a:srgbClr val="038003"/>
    <a:srgbClr val="325B96"/>
    <a:srgbClr val="FFFF03"/>
    <a:srgbClr val="037F00"/>
    <a:srgbClr val="CCFFCC"/>
    <a:srgbClr val="6699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1" d="100"/>
          <a:sy n="101" d="100"/>
        </p:scale>
        <p:origin x="138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743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02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戒增上學（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二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）出家戒（上）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戒增上學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(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二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)</a:t>
            </a:r>
            <a:b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</a:b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出家戒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87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A8446D1-5A60-250E-3EE3-8610FE5E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05"/>
            <a:ext cx="12192000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2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A7B1FE9-05D7-A038-0CFF-C2C93B10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599680"/>
            <a:ext cx="11422069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17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89246D7-309F-56BD-4475-61E74844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775917"/>
            <a:ext cx="11965070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6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2FBA668-9573-DE84-5B36-6323FAD0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1042654"/>
            <a:ext cx="11641175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A21684-95CE-0D61-738D-E807CBCD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344"/>
            <a:ext cx="12192000" cy="494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66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A7AA344-840F-61FC-E83A-717AE829A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5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21F557-D58F-0910-8BDF-37BBFA7F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575864"/>
            <a:ext cx="1207938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ED460F-C495-88C6-996C-D26277CA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961680"/>
            <a:ext cx="11936491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02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戒增上學（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出家戒（上）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5E3D31A-FD63-FF73-28B5-8CAB2BC11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508"/>
            <a:ext cx="12192000" cy="477698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D40F866-A1C7-B5D0-EA3F-EC46D6122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37" y="3690776"/>
            <a:ext cx="331993" cy="20162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B006EAA-A362-865F-94CB-4704F7B9F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627" y="3681251"/>
            <a:ext cx="323895" cy="204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6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2A23668-9B96-D786-EEE4-EB235F34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4" y="387327"/>
            <a:ext cx="12031744" cy="61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0C209FD-CB20-BF7F-18F2-28E945850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422"/>
            <a:ext cx="12192000" cy="57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18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2E59D18-54BE-FF6B-3DE2-0A109E56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315"/>
            <a:ext cx="12192000" cy="577337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FCE644E-CB0D-C3FD-DD8D-4B6E0F8B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625" y="3327674"/>
            <a:ext cx="8010118" cy="5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E3B70A3-8F4E-45EE-54A4-9FC6B5F2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709233"/>
            <a:ext cx="1179359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1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E7DFFAF-FEA3-488E-48C2-86D63CB7F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965"/>
            <a:ext cx="12192000" cy="53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67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535CB4-DB44-18E1-131C-FF4BC2242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652075"/>
            <a:ext cx="112791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58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63900</TotalTime>
  <Words>104</Words>
  <Application>Microsoft Office PowerPoint</Application>
  <PresentationFormat>寬螢幕</PresentationFormat>
  <Paragraphs>23</Paragraphs>
  <Slides>18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1790</cp:revision>
  <dcterms:created xsi:type="dcterms:W3CDTF">2023-08-17T10:12:34Z</dcterms:created>
  <dcterms:modified xsi:type="dcterms:W3CDTF">2025-05-18T03:23:48Z</dcterms:modified>
</cp:coreProperties>
</file>